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950075" cy="9236075"/>
  <p:embeddedFontLst>
    <p:embeddedFont>
      <p:font typeface="Roboto Slab" pitchFamily="2" charset="0"/>
      <p:regular r:id="rId5"/>
      <p:bold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9D8AD"/>
    <a:srgbClr val="FCE39E"/>
    <a:srgbClr val="1D3C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9" autoAdjust="0"/>
    <p:restoredTop sz="81860" autoAdjust="0"/>
  </p:normalViewPr>
  <p:slideViewPr>
    <p:cSldViewPr snapToGrid="0">
      <p:cViewPr varScale="1">
        <p:scale>
          <a:sx n="56" d="100"/>
          <a:sy n="56" d="100"/>
        </p:scale>
        <p:origin x="414" y="72"/>
      </p:cViewPr>
      <p:guideLst/>
    </p:cSldViewPr>
  </p:slideViewPr>
  <p:outlineViewPr>
    <p:cViewPr>
      <p:scale>
        <a:sx n="33" d="100"/>
        <a:sy n="33" d="100"/>
      </p:scale>
      <p:origin x="0" y="-252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386"/>
    </p:cViewPr>
  </p:sorterViewPr>
  <p:notesViewPr>
    <p:cSldViewPr snapToGrid="0">
      <p:cViewPr>
        <p:scale>
          <a:sx n="100" d="100"/>
          <a:sy n="100" d="100"/>
        </p:scale>
        <p:origin x="1992" y="-14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765C61F-2851-40FA-A050-7813F722388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A3E32D5-DB0E-472B-B6D3-885D09BDC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8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747DC59-B069-4257-8D69-D0C545BECCA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481B521-FF9A-48EB-9B45-5FE877BF5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6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Participants new to Zoom: please set up your microphone and camera for the webinar.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1B521-FF9A-48EB-9B45-5FE877BF52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6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8A5A-80C9-496A-9C1D-7C85B507967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B2DD-9839-44E7-9A60-947F34012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8A5A-80C9-496A-9C1D-7C85B507967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B2DD-9839-44E7-9A60-947F34012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2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8A5A-80C9-496A-9C1D-7C85B507967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B2DD-9839-44E7-9A60-947F34012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8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8A5A-80C9-496A-9C1D-7C85B507967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B2DD-9839-44E7-9A60-947F34012C2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457" y="6105929"/>
            <a:ext cx="1969143" cy="50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8A5A-80C9-496A-9C1D-7C85B507967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B2DD-9839-44E7-9A60-947F34012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6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8A5A-80C9-496A-9C1D-7C85B507967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B2DD-9839-44E7-9A60-947F34012C2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457" y="6105929"/>
            <a:ext cx="1969143" cy="50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2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8A5A-80C9-496A-9C1D-7C85B507967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B2DD-9839-44E7-9A60-947F34012C2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457" y="6105929"/>
            <a:ext cx="1969143" cy="50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9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8A5A-80C9-496A-9C1D-7C85B507967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B2DD-9839-44E7-9A60-947F34012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6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8A5A-80C9-496A-9C1D-7C85B507967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B2DD-9839-44E7-9A60-947F34012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6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8A5A-80C9-496A-9C1D-7C85B507967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B2DD-9839-44E7-9A60-947F34012C2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457" y="6105929"/>
            <a:ext cx="1969143" cy="50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7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8A5A-80C9-496A-9C1D-7C85B507967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B2DD-9839-44E7-9A60-947F34012C2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457" y="6105929"/>
            <a:ext cx="1969143" cy="50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7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68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48A5A-80C9-496A-9C1D-7C85B507967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8B2DD-9839-44E7-9A60-947F34012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D3C6F"/>
          </a:solidFill>
          <a:latin typeface="+mj-lt"/>
          <a:ea typeface="Roboto Slab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359" y="687375"/>
            <a:ext cx="10447282" cy="543391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Zoom Participant Guide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" t="92657" r="27149" b="966"/>
          <a:stretch/>
        </p:blipFill>
        <p:spPr>
          <a:xfrm>
            <a:off x="1513325" y="4880859"/>
            <a:ext cx="9007365" cy="554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4127" y="5829470"/>
            <a:ext cx="917962" cy="584775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Turn mic</a:t>
            </a:r>
            <a:br>
              <a:rPr lang="en-US" sz="1600" dirty="0" smtClean="0"/>
            </a:br>
            <a:r>
              <a:rPr lang="en-US" sz="1600" dirty="0" smtClean="0"/>
              <a:t>on/off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376680" y="5829470"/>
            <a:ext cx="1219201" cy="584775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Turn camera</a:t>
            </a:r>
            <a:br>
              <a:rPr lang="en-US" sz="1600" dirty="0" smtClean="0"/>
            </a:br>
            <a:r>
              <a:rPr lang="en-US" sz="1600" dirty="0" smtClean="0"/>
              <a:t>on/off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359698" y="5860212"/>
            <a:ext cx="1053660" cy="584775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Open chat window</a:t>
            </a:r>
            <a:endParaRPr lang="en-US" sz="1600" dirty="0"/>
          </a:p>
        </p:txBody>
      </p:sp>
      <p:sp>
        <p:nvSpPr>
          <p:cNvPr id="13" name="Up Arrow 12"/>
          <p:cNvSpPr/>
          <p:nvPr/>
        </p:nvSpPr>
        <p:spPr>
          <a:xfrm>
            <a:off x="1702240" y="5463327"/>
            <a:ext cx="241736" cy="315310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2649951" y="5463327"/>
            <a:ext cx="241736" cy="315310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8765660" y="5465731"/>
            <a:ext cx="241736" cy="315310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72359" y="1377740"/>
            <a:ext cx="35054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Microphone &amp; Camera Setup</a:t>
            </a:r>
            <a:endParaRPr lang="en-US" sz="2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25" y="1881445"/>
            <a:ext cx="3552825" cy="23907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72359" y="4419194"/>
            <a:ext cx="21468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Asking Questions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334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2720</TotalTime>
  <Words>33</Words>
  <Application>Microsoft Office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Roboto Slab</vt:lpstr>
      <vt:lpstr>Arial</vt:lpstr>
      <vt:lpstr>Calibri Light</vt:lpstr>
      <vt:lpstr>Calibri</vt:lpstr>
      <vt:lpstr>Office Theme</vt:lpstr>
      <vt:lpstr>Zoom Participant Guide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Seepersaud</dc:creator>
  <cp:lastModifiedBy>Wan Latartara</cp:lastModifiedBy>
  <cp:revision>99</cp:revision>
  <cp:lastPrinted>2018-03-19T19:02:16Z</cp:lastPrinted>
  <dcterms:created xsi:type="dcterms:W3CDTF">2018-03-01T19:40:37Z</dcterms:created>
  <dcterms:modified xsi:type="dcterms:W3CDTF">2020-03-16T13:33:24Z</dcterms:modified>
</cp:coreProperties>
</file>